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D7788C-379D-470E-9F63-DDC07357D809}" v="17" dt="2023-01-12T13:09:05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30B0F-E24D-44CB-918A-4E03890E02BC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CF56C-D440-4B9B-B8D4-5FC2631BD2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CD9B25-5126-4124-8E8A-22611371FAE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659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CD9B25-5126-4124-8E8A-22611371FAE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6226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CD9B25-5126-4124-8E8A-22611371FAE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417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EBBCD8-30D1-DC4E-B9CB-4D970CC39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371B76-A43F-A542-7BCC-FAB664F1F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224366-7732-C9F7-3272-31B9AD15B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7E4951-81C2-72DC-92A7-EF44FD02B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2118AE-F005-C31F-EE4A-B1436FEB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700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E274E-1273-CB03-8374-72A03F06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500D1E6-AC98-6092-46F5-DCCD8865B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CECDB0-9D5F-74ED-D462-10D2D2C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EF8FDD-E6C7-5A9E-5F07-114C66BFF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D8B8E0-F3F0-10C2-785A-56BD7697D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395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5313AC4-4B4B-54E4-8FA6-0323F128B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DE1AA1D-2637-5D12-9CE3-7C681E0D0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89E529-563F-555A-7177-2DF00DEA3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BC13E7-8E1D-7BF1-F9D8-6B42B6B5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2E62E5-C487-458D-167F-4E5C59DB8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892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297B5-7C6C-0336-369A-739F71F42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E4B30C-88C3-3591-EE20-FFFDBDE14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72858A-4C9B-DD27-5DFE-B4BE0CED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36F9F2-952A-A694-3CA5-CF631909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E01807-9ABF-F069-32BB-4F07C6796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39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7BFBD-D414-0963-F4D7-448491E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29BCEB-7CC5-FF39-9188-ECCD5C074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2E4F5E-CD54-AD4C-6213-982E8B8F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FBE413-FC78-F800-863C-413383AB0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5A1549-BDC1-69FF-D54A-A05223D1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654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E2FAB1-49AD-640F-BCEE-248F93601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EB26F6-3EE6-BBE5-6B5C-F823639FD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2FC4686-8755-F1D8-8F42-FACD05EF2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1AD9F6B-49E5-22EE-4EFA-04DC54AF4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3F3B023-8F70-7E70-0508-72D1A67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574B84-57AF-3F41-6111-948B5A21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05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32653-1494-DD47-FF5F-6F4E8D4C1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A35D395-AA20-A94E-69D5-57FD6907B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F88928E-6752-16F2-7D6F-6B8945896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56D3F8B-113F-E390-E988-31D096A17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5E84684-2028-6F20-13C3-3CDFBBF75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A9418F4-6B89-29E4-8C8C-C379988DB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3CD7ED0-283F-BD21-715F-345D3DB7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98371F9-9836-5C26-8A14-0CAD99E1A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571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2179D-0DE2-DAA5-4EF9-ED788BBB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864B6B3-C353-E18C-C7FC-0DA5BC0C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96744D-3A8C-8EAB-92D0-BC8FCEC0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AE2E19A-9670-0752-1D5B-B0F71CFB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345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22FA702-CD50-35C1-6DB1-0C5F78F5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F8193EA-8823-C7AF-90DB-7D6E353D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232E615-A92D-01D1-1AFC-DECCBBFB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66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40DCD-7FD3-C284-4ACC-9BF31A60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CB954C-5DDC-21D5-4731-5D9EAA375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58FB549-49BE-6DF8-15B4-C1B50B17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90B339-C08A-8A83-324C-958E7DA0E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5EFC992-D70F-F729-3907-0F72A29E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4F99CCE-C723-7BE9-44D9-0FDE918DD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607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72690-D675-11ED-15F0-A35AC3989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EA469E6-EC7D-EDA6-3EE0-924C528E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56BED8F-2B37-D0A0-18DD-BA372CCB9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32B0638-B7A8-19F0-46B7-3B94F2A0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AB35764-BF43-95EC-DBD3-330E363B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2AF866E-0EE0-2154-B170-33BF87B0E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18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A8464F1-1E12-5639-6914-6A55B389F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4FCF4F-C5C9-EBCD-12AD-C70943487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A2516F-881A-25D4-6E43-970D42B6AE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E7EB2-2FF6-400E-8A4C-E19D0E0B0701}" type="datetimeFigureOut">
              <a:rPr lang="nl-NL" smtClean="0"/>
              <a:t>12-1-2023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502401-B6E3-745C-C886-D64E587AE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3F7352-AF36-1780-93EC-1D9195B9F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C475-4CCB-4EB4-9B5C-8940B01851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179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6 periode 2 leerjaar 2</a:t>
            </a:r>
            <a:endParaRPr lang="nl-NL" sz="4400" dirty="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853145" y="1997486"/>
            <a:ext cx="3098199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Begrippen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Check de begrippenlijst!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Evaluatie kerstactiviteit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LA 3 uitwerken </a:t>
            </a:r>
            <a:b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99038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17950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59868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1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6190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Toetsing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 Kennistoets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 Verantwoording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2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8F3834-DBBD-469B-B562-76782F2B1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1700" y="514926"/>
            <a:ext cx="5915535" cy="55264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Er komt een 2.0 versie op de kerstactiviteit:</a:t>
            </a:r>
          </a:p>
          <a:p>
            <a:pPr>
              <a:buFontTx/>
              <a:buChar char="-"/>
            </a:pPr>
            <a:r>
              <a:rPr lang="nl-NL" sz="2400" dirty="0"/>
              <a:t>Inclusief </a:t>
            </a:r>
            <a:r>
              <a:rPr lang="nl-NL" sz="2400" b="1" dirty="0">
                <a:solidFill>
                  <a:srgbClr val="7030A0"/>
                </a:solidFill>
              </a:rPr>
              <a:t>brainstorm</a:t>
            </a:r>
            <a:r>
              <a:rPr lang="nl-NL" sz="2400" dirty="0"/>
              <a:t>, </a:t>
            </a:r>
            <a:r>
              <a:rPr lang="nl-NL" sz="2400" b="1" dirty="0">
                <a:solidFill>
                  <a:srgbClr val="7030A0"/>
                </a:solidFill>
              </a:rPr>
              <a:t>uitwerken idee</a:t>
            </a:r>
            <a:r>
              <a:rPr lang="nl-NL" sz="2400" dirty="0"/>
              <a:t> en </a:t>
            </a:r>
            <a:r>
              <a:rPr lang="nl-NL" sz="2400" b="1" dirty="0">
                <a:solidFill>
                  <a:srgbClr val="7030A0"/>
                </a:solidFill>
              </a:rPr>
              <a:t>presentatie</a:t>
            </a:r>
            <a:r>
              <a:rPr lang="nl-NL" sz="2400" dirty="0"/>
              <a:t> aan Yuverta Management.</a:t>
            </a:r>
          </a:p>
          <a:p>
            <a:pPr marL="0" indent="0">
              <a:buNone/>
            </a:pPr>
            <a:r>
              <a:rPr lang="nl-NL" sz="2400" dirty="0"/>
              <a:t>(Inclusief </a:t>
            </a:r>
            <a:r>
              <a:rPr lang="nl-NL" sz="2400" b="1" dirty="0"/>
              <a:t>begroting</a:t>
            </a:r>
            <a:r>
              <a:rPr lang="nl-NL" sz="2400" dirty="0"/>
              <a:t> en </a:t>
            </a:r>
            <a:r>
              <a:rPr lang="nl-NL" sz="2400" b="1" dirty="0"/>
              <a:t>actielijst</a:t>
            </a:r>
            <a:r>
              <a:rPr lang="nl-NL" sz="2400" dirty="0"/>
              <a:t>)   </a:t>
            </a:r>
          </a:p>
          <a:p>
            <a:pPr>
              <a:buFontTx/>
              <a:buChar char="-"/>
            </a:pPr>
            <a:endParaRPr lang="nl-NL" sz="2400" dirty="0"/>
          </a:p>
          <a:p>
            <a:pPr>
              <a:buFontTx/>
              <a:buChar char="-"/>
            </a:pPr>
            <a:r>
              <a:rPr lang="nl-NL" sz="2400" dirty="0"/>
              <a:t>De invulling kiezen jullie;</a:t>
            </a:r>
          </a:p>
          <a:p>
            <a:pPr>
              <a:buFontTx/>
              <a:buChar char="-"/>
            </a:pPr>
            <a:r>
              <a:rPr lang="nl-NL" sz="2400" u="sng" dirty="0"/>
              <a:t>Bijvoorbeeld; </a:t>
            </a:r>
            <a:r>
              <a:rPr lang="nl-NL" sz="2400" dirty="0"/>
              <a:t>Einde schooljaar viering</a:t>
            </a:r>
          </a:p>
          <a:p>
            <a:pPr>
              <a:buFontTx/>
              <a:buChar char="-"/>
            </a:pPr>
            <a:r>
              <a:rPr lang="nl-NL" sz="2400" dirty="0"/>
              <a:t>Evenement om onze school te promoten</a:t>
            </a:r>
          </a:p>
          <a:p>
            <a:pPr>
              <a:buFontTx/>
              <a:buChar char="-"/>
            </a:pPr>
            <a:r>
              <a:rPr lang="nl-NL" sz="2400" dirty="0"/>
              <a:t>Andere activiteiten om onze school en studenten onder de aandacht te brengen.</a:t>
            </a:r>
          </a:p>
          <a:p>
            <a:pPr>
              <a:buFontTx/>
              <a:buChar char="-"/>
            </a:pPr>
            <a:endParaRPr lang="nl-NL" sz="2400" dirty="0"/>
          </a:p>
          <a:p>
            <a:pPr>
              <a:buFontTx/>
              <a:buChar char="-"/>
            </a:pPr>
            <a:r>
              <a:rPr lang="nl-NL" sz="2400" dirty="0"/>
              <a:t>LA3 / bedrijfsbezoek / lessen komende periode </a:t>
            </a:r>
          </a:p>
          <a:p>
            <a:endParaRPr lang="nl-NL" sz="2400" dirty="0"/>
          </a:p>
          <a:p>
            <a:endParaRPr lang="en-US" sz="2400" dirty="0"/>
          </a:p>
          <a:p>
            <a:endParaRPr lang="en-US" sz="2400" dirty="0"/>
          </a:p>
          <a:p>
            <a:endParaRPr lang="nl-NL" sz="2400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086BAA24-4D0E-48C8-8154-F00B0D1E8995}"/>
              </a:ext>
            </a:extLst>
          </p:cNvPr>
          <p:cNvSpPr txBox="1">
            <a:spLocks/>
          </p:cNvSpPr>
          <p:nvPr/>
        </p:nvSpPr>
        <p:spPr>
          <a:xfrm>
            <a:off x="965200" y="1651003"/>
            <a:ext cx="3363520" cy="3978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5000" b="1" dirty="0">
                <a:solidFill>
                  <a:srgbClr val="B8A1FF"/>
                </a:solidFill>
              </a:rPr>
              <a:t>Wat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Gaan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We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Doen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Vandaag ?</a:t>
            </a:r>
          </a:p>
        </p:txBody>
      </p:sp>
      <p:pic>
        <p:nvPicPr>
          <p:cNvPr id="1026" name="Picture 2" descr="Today (@Today965655791) / Twitter">
            <a:extLst>
              <a:ext uri="{FF2B5EF4-FFF2-40B4-BE49-F238E27FC236}">
                <a16:creationId xmlns:a16="http://schemas.microsoft.com/office/drawing/2014/main" id="{A54B4500-B6A8-3D12-5154-FBB738A6E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31" y="420618"/>
            <a:ext cx="1230385" cy="123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88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8F3834-DBBD-469B-B562-76782F2B1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1700" y="514926"/>
            <a:ext cx="5915535" cy="5526437"/>
          </a:xfrm>
        </p:spPr>
        <p:txBody>
          <a:bodyPr>
            <a:normAutofit/>
          </a:bodyPr>
          <a:lstStyle/>
          <a:p>
            <a:r>
              <a:rPr lang="en-US" sz="2400" dirty="0" err="1"/>
              <a:t>Herhalingsles</a:t>
            </a:r>
            <a:r>
              <a:rPr lang="en-US" sz="2400" dirty="0"/>
              <a:t> </a:t>
            </a:r>
            <a:r>
              <a:rPr lang="en-US" sz="2400" dirty="0" err="1"/>
              <a:t>ivm</a:t>
            </a:r>
            <a:r>
              <a:rPr lang="en-US" sz="2400" dirty="0"/>
              <a:t> de </a:t>
            </a:r>
            <a:r>
              <a:rPr lang="en-US" sz="2400" dirty="0" err="1"/>
              <a:t>begrippenlijst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Wat </a:t>
            </a:r>
            <a:r>
              <a:rPr lang="en-US" sz="2400" dirty="0" err="1"/>
              <a:t>zou</a:t>
            </a:r>
            <a:r>
              <a:rPr lang="en-US" sz="2400" dirty="0"/>
              <a:t> je </a:t>
            </a:r>
            <a:r>
              <a:rPr lang="en-US" sz="2400" dirty="0" err="1"/>
              <a:t>graag</a:t>
            </a:r>
            <a:r>
              <a:rPr lang="en-US" sz="2400" dirty="0"/>
              <a:t> </a:t>
            </a:r>
            <a:r>
              <a:rPr lang="en-US" sz="2400" dirty="0" err="1"/>
              <a:t>nog</a:t>
            </a:r>
            <a:r>
              <a:rPr lang="en-US" sz="2400" dirty="0"/>
              <a:t> </a:t>
            </a:r>
            <a:r>
              <a:rPr lang="en-US" sz="2400" dirty="0" err="1"/>
              <a:t>eens</a:t>
            </a:r>
            <a:r>
              <a:rPr lang="en-US" sz="2400" dirty="0"/>
              <a:t> </a:t>
            </a:r>
            <a:r>
              <a:rPr lang="en-US" sz="2400" dirty="0" err="1"/>
              <a:t>terug</a:t>
            </a:r>
            <a:r>
              <a:rPr lang="en-US" sz="2400" dirty="0"/>
              <a:t> </a:t>
            </a:r>
            <a:r>
              <a:rPr lang="en-US" sz="2400" dirty="0" err="1"/>
              <a:t>zien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r>
              <a:rPr lang="en-US" sz="2400" dirty="0"/>
              <a:t>Hoe </a:t>
            </a:r>
            <a:r>
              <a:rPr lang="en-US" sz="2400" dirty="0" err="1"/>
              <a:t>zou</a:t>
            </a:r>
            <a:r>
              <a:rPr lang="en-US" sz="2400" dirty="0"/>
              <a:t> </a:t>
            </a:r>
            <a:r>
              <a:rPr lang="en-US" sz="2400" dirty="0" err="1"/>
              <a:t>jij</a:t>
            </a:r>
            <a:r>
              <a:rPr lang="en-US" sz="2400" dirty="0"/>
              <a:t> de lessen </a:t>
            </a:r>
            <a:r>
              <a:rPr lang="en-US" sz="2400" dirty="0" err="1"/>
              <a:t>komende</a:t>
            </a:r>
            <a:r>
              <a:rPr lang="en-US" sz="2400" dirty="0"/>
              <a:t> </a:t>
            </a:r>
            <a:r>
              <a:rPr lang="en-US" sz="2400" dirty="0" err="1"/>
              <a:t>tijd</a:t>
            </a:r>
            <a:r>
              <a:rPr lang="en-US" sz="2400" dirty="0"/>
              <a:t> </a:t>
            </a:r>
            <a:r>
              <a:rPr lang="en-US" sz="2400" dirty="0" err="1"/>
              <a:t>inhoudelijk</a:t>
            </a:r>
            <a:r>
              <a:rPr lang="en-US" sz="2400" dirty="0"/>
              <a:t> </a:t>
            </a:r>
            <a:r>
              <a:rPr lang="en-US" sz="2400" dirty="0" err="1"/>
              <a:t>willen</a:t>
            </a:r>
            <a:r>
              <a:rPr lang="en-US" sz="2400" dirty="0"/>
              <a:t> </a:t>
            </a:r>
            <a:r>
              <a:rPr lang="en-US" sz="2400" dirty="0" err="1"/>
              <a:t>zien</a:t>
            </a:r>
            <a:r>
              <a:rPr lang="en-US" sz="2400" dirty="0"/>
              <a:t>? Of in </a:t>
            </a:r>
            <a:r>
              <a:rPr lang="en-US" sz="2400" dirty="0" err="1"/>
              <a:t>welke</a:t>
            </a:r>
            <a:r>
              <a:rPr lang="en-US" sz="2400" dirty="0"/>
              <a:t> </a:t>
            </a:r>
            <a:r>
              <a:rPr lang="en-US" sz="2400" dirty="0" err="1"/>
              <a:t>werkvorm</a:t>
            </a:r>
            <a:r>
              <a:rPr lang="en-US" sz="2400" dirty="0"/>
              <a:t>? </a:t>
            </a:r>
          </a:p>
          <a:p>
            <a:endParaRPr lang="en-US" sz="2400" dirty="0"/>
          </a:p>
          <a:p>
            <a:r>
              <a:rPr lang="en-US" sz="2400" dirty="0"/>
              <a:t>Wat </a:t>
            </a:r>
            <a:r>
              <a:rPr lang="en-US" sz="2400" dirty="0" err="1"/>
              <a:t>moet</a:t>
            </a:r>
            <a:r>
              <a:rPr lang="en-US" sz="2400" dirty="0"/>
              <a:t> </a:t>
            </a:r>
            <a:r>
              <a:rPr lang="en-US" sz="2400" dirty="0" err="1"/>
              <a:t>ik</a:t>
            </a:r>
            <a:r>
              <a:rPr lang="en-US" sz="2400" dirty="0"/>
              <a:t> </a:t>
            </a:r>
            <a:r>
              <a:rPr lang="en-US" sz="2400" dirty="0" err="1"/>
              <a:t>meer</a:t>
            </a:r>
            <a:r>
              <a:rPr lang="en-US" sz="2400" dirty="0"/>
              <a:t> </a:t>
            </a:r>
            <a:r>
              <a:rPr lang="en-US" sz="2400" dirty="0" err="1"/>
              <a:t>doen</a:t>
            </a:r>
            <a:r>
              <a:rPr lang="en-US" sz="2400" dirty="0"/>
              <a:t>?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Wat </a:t>
            </a:r>
            <a:r>
              <a:rPr lang="en-US" sz="2400" dirty="0" err="1"/>
              <a:t>moet</a:t>
            </a:r>
            <a:r>
              <a:rPr lang="en-US" sz="2400" dirty="0"/>
              <a:t> </a:t>
            </a:r>
            <a:r>
              <a:rPr lang="en-US" sz="2400" dirty="0" err="1"/>
              <a:t>ik</a:t>
            </a:r>
            <a:r>
              <a:rPr lang="en-US" sz="2400" dirty="0"/>
              <a:t> minder </a:t>
            </a:r>
            <a:r>
              <a:rPr lang="en-US" sz="2400" dirty="0" err="1"/>
              <a:t>doen</a:t>
            </a:r>
            <a:r>
              <a:rPr lang="en-US" sz="2400" dirty="0"/>
              <a:t>? </a:t>
            </a:r>
          </a:p>
          <a:p>
            <a:endParaRPr lang="en-US" sz="2400" dirty="0"/>
          </a:p>
          <a:p>
            <a:r>
              <a:rPr lang="en-US" sz="2400" dirty="0"/>
              <a:t>+ lessen in </a:t>
            </a:r>
            <a:r>
              <a:rPr lang="en-US" sz="2400" dirty="0" err="1"/>
              <a:t>partyplanning</a:t>
            </a:r>
            <a:r>
              <a:rPr lang="en-US" sz="2400" dirty="0"/>
              <a:t>! Leuk! </a:t>
            </a:r>
            <a:r>
              <a:rPr lang="en-US" sz="2400" dirty="0">
                <a:sym typeface="Wingdings" panose="05000000000000000000" pitchFamily="2" charset="2"/>
              </a:rPr>
              <a:t>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nl-NL" sz="2400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086BAA24-4D0E-48C8-8154-F00B0D1E8995}"/>
              </a:ext>
            </a:extLst>
          </p:cNvPr>
          <p:cNvSpPr txBox="1">
            <a:spLocks/>
          </p:cNvSpPr>
          <p:nvPr/>
        </p:nvSpPr>
        <p:spPr>
          <a:xfrm>
            <a:off x="965199" y="1651003"/>
            <a:ext cx="3720243" cy="32558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5000" b="1" dirty="0">
                <a:solidFill>
                  <a:srgbClr val="B8A1FF"/>
                </a:solidFill>
              </a:rPr>
              <a:t>Wat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Gaan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We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Doen</a:t>
            </a:r>
          </a:p>
          <a:p>
            <a:r>
              <a:rPr lang="nl-NL" sz="5000" b="1" dirty="0">
                <a:solidFill>
                  <a:srgbClr val="B8A1FF"/>
                </a:solidFill>
              </a:rPr>
              <a:t>Komende tijd ?</a:t>
            </a:r>
          </a:p>
        </p:txBody>
      </p:sp>
    </p:spTree>
    <p:extLst>
      <p:ext uri="{BB962C8B-B14F-4D97-AF65-F5344CB8AC3E}">
        <p14:creationId xmlns:p14="http://schemas.microsoft.com/office/powerpoint/2010/main" val="333728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8F3834-DBBD-469B-B562-76782F2B1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8232" y="160989"/>
            <a:ext cx="5915535" cy="21359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Er komt een 2.0 versie op de kerstactiviteit:</a:t>
            </a:r>
          </a:p>
          <a:p>
            <a:pPr>
              <a:buFontTx/>
              <a:buChar char="-"/>
            </a:pPr>
            <a:r>
              <a:rPr lang="nl-NL" sz="2400" dirty="0"/>
              <a:t>Inclusief </a:t>
            </a:r>
            <a:r>
              <a:rPr lang="nl-NL" sz="2400" b="1" dirty="0">
                <a:solidFill>
                  <a:srgbClr val="7030A0"/>
                </a:solidFill>
              </a:rPr>
              <a:t>brainstorm</a:t>
            </a:r>
            <a:r>
              <a:rPr lang="nl-NL" sz="2400" dirty="0"/>
              <a:t>, </a:t>
            </a:r>
            <a:r>
              <a:rPr lang="nl-NL" sz="2400" b="1" dirty="0">
                <a:solidFill>
                  <a:srgbClr val="7030A0"/>
                </a:solidFill>
              </a:rPr>
              <a:t>uitwerken idee</a:t>
            </a:r>
            <a:r>
              <a:rPr lang="nl-NL" sz="2400" dirty="0"/>
              <a:t> en </a:t>
            </a:r>
            <a:r>
              <a:rPr lang="nl-NL" sz="2400" b="1" dirty="0">
                <a:solidFill>
                  <a:srgbClr val="7030A0"/>
                </a:solidFill>
              </a:rPr>
              <a:t>presentatie</a:t>
            </a:r>
            <a:r>
              <a:rPr lang="nl-NL" sz="2400" dirty="0"/>
              <a:t> aan Yuverta Management.</a:t>
            </a:r>
          </a:p>
          <a:p>
            <a:pPr marL="0" indent="0">
              <a:buNone/>
            </a:pPr>
            <a:r>
              <a:rPr lang="nl-NL" sz="2400" dirty="0"/>
              <a:t>(Inclusief </a:t>
            </a:r>
            <a:r>
              <a:rPr lang="nl-NL" sz="2400" b="1" dirty="0"/>
              <a:t>begroting</a:t>
            </a:r>
            <a:r>
              <a:rPr lang="nl-NL" sz="2400" dirty="0"/>
              <a:t> en </a:t>
            </a:r>
            <a:r>
              <a:rPr lang="nl-NL" sz="2400" b="1" dirty="0"/>
              <a:t>actielijst</a:t>
            </a:r>
            <a:r>
              <a:rPr lang="nl-NL" sz="2400" dirty="0"/>
              <a:t>)   </a:t>
            </a:r>
          </a:p>
          <a:p>
            <a:pPr marL="0" indent="0">
              <a:buNone/>
            </a:pPr>
            <a:endParaRPr lang="nl-NL" sz="2400" dirty="0"/>
          </a:p>
          <a:p>
            <a:endParaRPr lang="en-US" sz="2400" dirty="0"/>
          </a:p>
          <a:p>
            <a:endParaRPr lang="en-US" sz="2400" dirty="0"/>
          </a:p>
          <a:p>
            <a:endParaRPr lang="nl-NL" sz="2400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086BAA24-4D0E-48C8-8154-F00B0D1E8995}"/>
              </a:ext>
            </a:extLst>
          </p:cNvPr>
          <p:cNvSpPr txBox="1">
            <a:spLocks/>
          </p:cNvSpPr>
          <p:nvPr/>
        </p:nvSpPr>
        <p:spPr>
          <a:xfrm>
            <a:off x="965200" y="1651003"/>
            <a:ext cx="3363520" cy="3978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sz="5000" b="1" dirty="0">
              <a:solidFill>
                <a:srgbClr val="B8A1FF"/>
              </a:solidFill>
            </a:endParaRPr>
          </a:p>
        </p:txBody>
      </p:sp>
      <p:pic>
        <p:nvPicPr>
          <p:cNvPr id="2" name="Picture 2" descr="Begroting - Dorpshuizen Dorpshuizen">
            <a:extLst>
              <a:ext uri="{FF2B5EF4-FFF2-40B4-BE49-F238E27FC236}">
                <a16:creationId xmlns:a16="http://schemas.microsoft.com/office/drawing/2014/main" id="{8CED26B7-43BA-421E-179F-85F5C11BB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21" y="2587047"/>
            <a:ext cx="4731548" cy="389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oorbeeld actielijst - Secretarial Services">
            <a:extLst>
              <a:ext uri="{FF2B5EF4-FFF2-40B4-BE49-F238E27FC236}">
                <a16:creationId xmlns:a16="http://schemas.microsoft.com/office/drawing/2014/main" id="{39BCD9C5-4543-AA22-1EB5-E5798FDE1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258" y="3048004"/>
            <a:ext cx="6994742" cy="1853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983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201</Words>
  <Application>Microsoft Office PowerPoint</Application>
  <PresentationFormat>Breedbeeld</PresentationFormat>
  <Paragraphs>65</Paragraphs>
  <Slides>4</Slides>
  <Notes>3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Lotte de Laat</dc:creator>
  <cp:lastModifiedBy>Lotte de Laat</cp:lastModifiedBy>
  <cp:revision>2</cp:revision>
  <dcterms:created xsi:type="dcterms:W3CDTF">2023-01-11T16:02:47Z</dcterms:created>
  <dcterms:modified xsi:type="dcterms:W3CDTF">2023-01-12T14:18:30Z</dcterms:modified>
</cp:coreProperties>
</file>